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1" d="100"/>
          <a:sy n="71" d="100"/>
        </p:scale>
        <p:origin x="66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172D61A-CAB7-43B9-5ED3-29C04EC65B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37E90B59-7B03-5A20-7AF0-779654A28A7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E013EC7-8010-16DE-7B1E-588AEDA49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ECC37-71AC-4EFB-ACE4-8865D9C6B80F}" type="datetimeFigureOut">
              <a:rPr lang="it-IT" smtClean="0"/>
              <a:t>23/10/2026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78156E8-0134-7627-6720-D3C3F0315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694B655-5DE2-828E-863D-5B201953F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B1A5-6095-4ECA-996D-44EDABF32CA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0933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6CC3C91-0C51-D0E4-C993-9F42B01E5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A7CEE71-200A-B7E1-39B2-9497817B3C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23D31D56-F105-9B22-DFC9-8CF153E31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ECC37-71AC-4EFB-ACE4-8865D9C6B80F}" type="datetimeFigureOut">
              <a:rPr lang="it-IT" smtClean="0"/>
              <a:t>23/10/2026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5E2CC3E-4FF7-BB06-115E-D26C2113A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F12AB75C-916D-9802-754B-9956D7A1F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B1A5-6095-4ECA-996D-44EDABF32CA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0098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410A5A0-C0B2-DB37-2FED-F35A77E3D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A482512-0C12-C8BB-46FC-DD3383E522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DDD5AA93-B0DE-8367-4C44-DB35A13B9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ECC37-71AC-4EFB-ACE4-8865D9C6B80F}" type="datetimeFigureOut">
              <a:rPr lang="it-IT" smtClean="0"/>
              <a:t>23/10/2026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A4E8E66-C725-753F-60D5-9E0C511E9A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B8C5879-5C2C-0989-E7B4-523D55F87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B1A5-6095-4ECA-996D-44EDABF32CA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93717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BA8D2630-7CD0-D244-37DC-D17B1E25EF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0623510F-6B6B-EA2D-2D63-18C7117D47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C25C247-2220-E46E-37CF-492AD5CE4F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FA4365A0-126C-2208-ED84-FEF41FE7D8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ECC37-71AC-4EFB-ACE4-8865D9C6B80F}" type="datetimeFigureOut">
              <a:rPr lang="it-IT" smtClean="0"/>
              <a:t>23/10/2026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EE09E1BF-23A1-3B6E-D8A3-C58844591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C123EB1-C172-194B-2724-5290D6642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B1A5-6095-4ECA-996D-44EDABF32CA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66681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8491F75-38B5-0689-B45C-587B4FC64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BD554B99-4802-DA6E-F54F-5DD9AFA794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AC6E8762-2D99-4A94-0D8A-2A922C6654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B8C4BA0C-64E6-F602-E39C-9B14D66327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0872BF94-FB69-72EF-360A-1DDF874D0D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ED8594B4-939B-3FF4-7005-BD77793A3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ECC37-71AC-4EFB-ACE4-8865D9C6B80F}" type="datetimeFigureOut">
              <a:rPr lang="it-IT" smtClean="0"/>
              <a:t>23/10/2026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6425FF0C-118A-E085-DB02-BEB081858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BFB3CEA8-94C9-8F70-4873-FAA842B6D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B1A5-6095-4ECA-996D-44EDABF32CA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67396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C47BBDF-0C42-CECE-80DF-62F2CBBEA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235E686C-777A-CC27-D703-74CBADCDF7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ECC37-71AC-4EFB-ACE4-8865D9C6B80F}" type="datetimeFigureOut">
              <a:rPr lang="it-IT" smtClean="0"/>
              <a:t>23/10/2026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CDC43FCF-094C-E851-39B7-21C7EE06B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D411A57E-5338-B73F-6239-CC4F30422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B1A5-6095-4ECA-996D-44EDABF32CA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49925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E3343A41-96EA-964E-ACD1-E34D07705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ECC37-71AC-4EFB-ACE4-8865D9C6B80F}" type="datetimeFigureOut">
              <a:rPr lang="it-IT" smtClean="0"/>
              <a:t>23/10/2026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86BF9A4-DD9D-B8A9-88D0-F19C21D317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32DBF0B6-F395-7780-B490-97F5559D51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B1A5-6095-4ECA-996D-44EDABF32CA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25635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D9A9996-98A3-C27F-8F41-D6838BD3F9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F284E64B-4B0F-D7B3-C0D0-C16A500AF2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B4D6B7FF-E205-7513-BED9-050137B5C2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6CD4614-1C1F-EB04-AF0E-DAA650E975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ECC37-71AC-4EFB-ACE4-8865D9C6B80F}" type="datetimeFigureOut">
              <a:rPr lang="it-IT" smtClean="0"/>
              <a:t>23/10/2026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DF2B7B2E-B34C-AFF1-8CC5-43CD1DA426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965C172-791B-285E-499D-87EECFA6C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B1A5-6095-4ECA-996D-44EDABF32CA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6029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BA33B4E-DC7A-DB29-C5C2-AE14412B4B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097FD501-1613-010D-771C-2C7479DC77E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CF5F9AA4-2A51-8875-0374-7FC200A1E0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2B5C0370-8ECB-29FB-CD02-450F042A5E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ECC37-71AC-4EFB-ACE4-8865D9C6B80F}" type="datetimeFigureOut">
              <a:rPr lang="it-IT" smtClean="0"/>
              <a:t>23/10/2026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F015E7B6-6658-39F6-0CA2-7FDF003FA9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6A73800-D2C7-C950-1983-841AAECB2B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B1A5-6095-4ECA-996D-44EDABF32CA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97690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02FAF01-C809-A90F-5D39-A5145B3C6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1C701979-A8C4-0B36-9BD5-DAB94603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899781C2-7243-A76E-736C-21F830F40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ECC37-71AC-4EFB-ACE4-8865D9C6B80F}" type="datetimeFigureOut">
              <a:rPr lang="it-IT" smtClean="0"/>
              <a:t>23/10/2026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3658B0F-9B8C-5DCF-F8D1-63C165540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D319D40B-4610-A47E-E4E7-D6AB081C9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B1A5-6095-4ECA-996D-44EDABF32CA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7193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2728220F-29BB-0C5E-AFF9-698F7DC861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F5950019-74FD-F58F-E238-183F159EEE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7AFBE39A-1F09-2CAB-4AF5-A7508875DD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9ECC37-71AC-4EFB-ACE4-8865D9C6B80F}" type="datetimeFigureOut">
              <a:rPr lang="it-IT" smtClean="0"/>
              <a:t>23/10/2026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23CE5CA-E9AF-F416-A1B7-7578A9019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F1D9AFB-D435-AEA6-823D-E8ADA3878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EAB1A5-6095-4ECA-996D-44EDABF32CA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7198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904AF9DC-FC87-0868-FCC7-9FEE1ABC6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CEB7C04A-7B93-D43A-4E61-C3AC673519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54AABD4-9EB3-67DF-CB16-B8571718A4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9ECC37-71AC-4EFB-ACE4-8865D9C6B80F}" type="datetimeFigureOut">
              <a:rPr lang="it-IT" smtClean="0"/>
              <a:t>23/10/2026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3ECAC177-5B36-D7D4-D93B-34CA7D20A7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FEA99D1-F370-8A6B-809F-1D732BDF65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4EAB1A5-6095-4ECA-996D-44EDABF32CA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10856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IMG_20200606_193103">
            <a:extLst>
              <a:ext uri="{FF2B5EF4-FFF2-40B4-BE49-F238E27FC236}">
                <a16:creationId xmlns:a16="http://schemas.microsoft.com/office/drawing/2014/main" id="{363FF163-E1D1-2063-9ACD-E372ADB4D51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960699"/>
            <a:ext cx="12447639" cy="7854264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AC54FDC-4106-706B-A104-23B9AFA551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0413" y="5232598"/>
            <a:ext cx="1216446" cy="1660967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3C2F6584-F3A6-A922-F4E0-0429015733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4616" y="-714478"/>
            <a:ext cx="1170039" cy="1170039"/>
          </a:xfrm>
          <a:prstGeom prst="rect">
            <a:avLst/>
          </a:prstGeom>
        </p:spPr>
      </p:pic>
      <p:sp>
        <p:nvSpPr>
          <p:cNvPr id="9" name="CasellaDiTesto 8">
            <a:extLst>
              <a:ext uri="{FF2B5EF4-FFF2-40B4-BE49-F238E27FC236}">
                <a16:creationId xmlns:a16="http://schemas.microsoft.com/office/drawing/2014/main" id="{599903D1-A5E4-6DFE-E1D3-9B0CB83505A4}"/>
              </a:ext>
            </a:extLst>
          </p:cNvPr>
          <p:cNvSpPr txBox="1"/>
          <p:nvPr/>
        </p:nvSpPr>
        <p:spPr>
          <a:xfrm>
            <a:off x="-1" y="-960699"/>
            <a:ext cx="1161737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dirty="0">
                <a:solidFill>
                  <a:schemeClr val="accent1"/>
                </a:solidFill>
              </a:rPr>
              <a:t> </a:t>
            </a:r>
            <a:r>
              <a:rPr lang="it-IT" sz="2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Commissione Medica GR CAI Sardegna incontra la sezione di Cagliari</a:t>
            </a:r>
          </a:p>
        </p:txBody>
      </p:sp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2C511F84-4186-0152-8DE5-550165433FCC}"/>
              </a:ext>
            </a:extLst>
          </p:cNvPr>
          <p:cNvSpPr txBox="1"/>
          <p:nvPr/>
        </p:nvSpPr>
        <p:spPr>
          <a:xfrm>
            <a:off x="173620" y="-442263"/>
            <a:ext cx="11914208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Quando</a:t>
            </a:r>
            <a:r>
              <a:rPr lang="it-I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14/11/2026   h 09:00-13:00</a:t>
            </a:r>
          </a:p>
          <a:p>
            <a:r>
              <a:rPr lang="it-IT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Dove: </a:t>
            </a:r>
            <a:r>
              <a:rPr lang="it-I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Sella del diavolo </a:t>
            </a:r>
          </a:p>
          <a:p>
            <a:r>
              <a:rPr lang="it-IT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Numero partecipanti: </a:t>
            </a:r>
            <a:r>
              <a:rPr lang="it-I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 20</a:t>
            </a:r>
          </a:p>
          <a:p>
            <a:r>
              <a:rPr lang="it-IT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Chi: </a:t>
            </a:r>
            <a:r>
              <a:rPr lang="it-I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 CAI+ Non soci, purché assicurati (costo assicurazione giornaliera € 8,40 da versare all’iscrizione</a:t>
            </a:r>
          </a:p>
          <a:p>
            <a:r>
              <a:rPr lang="it-IT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Percorso</a:t>
            </a:r>
            <a:r>
              <a:rPr lang="it-I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 bastone, difficoltà : Facile. Circa 3 km , dislivello +300 m. Il percorso inizia in prossimità dell’Hotel Cala Mosca ed arriva al  Rifugio Sella del Diavolo , dove ci sarà la lezione di primo soccorso in ambiente montano.</a:t>
            </a:r>
            <a:br>
              <a:rPr lang="it-I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Punto di incontro</a:t>
            </a:r>
            <a:r>
              <a:rPr lang="it-I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Cancello parcheggio hotel Cala Mosca</a:t>
            </a:r>
            <a:br>
              <a:rPr lang="it-I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it-IT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Iscrizioni al</a:t>
            </a:r>
            <a:r>
              <a:rPr lang="it-IT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3355748052 entro il 10/11/’26 Solo messaggi WhatsApp</a:t>
            </a:r>
          </a:p>
          <a:p>
            <a:endParaRPr lang="it-IT" dirty="0">
              <a:solidFill>
                <a:schemeClr val="accent1"/>
              </a:solidFill>
            </a:endParaRPr>
          </a:p>
          <a:p>
            <a:endParaRPr lang="it-IT" dirty="0">
              <a:solidFill>
                <a:schemeClr val="accent1"/>
              </a:solidFill>
            </a:endParaRPr>
          </a:p>
          <a:p>
            <a:endParaRPr lang="it-IT" dirty="0"/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437B3A55-F39C-7FB3-4FB8-A6C4186070D1}"/>
              </a:ext>
            </a:extLst>
          </p:cNvPr>
          <p:cNvSpPr/>
          <p:nvPr/>
        </p:nvSpPr>
        <p:spPr>
          <a:xfrm>
            <a:off x="5462921" y="1899914"/>
            <a:ext cx="5701695" cy="4014021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dirty="0">
                <a:solidFill>
                  <a:schemeClr val="bg1"/>
                </a:solidFill>
              </a:rPr>
              <a:t>Argomenti:</a:t>
            </a:r>
            <a:br>
              <a:rPr lang="it-IT" sz="2000" dirty="0">
                <a:solidFill>
                  <a:schemeClr val="bg1"/>
                </a:solidFill>
              </a:rPr>
            </a:br>
            <a:r>
              <a:rPr lang="it-IT" sz="2000" dirty="0">
                <a:solidFill>
                  <a:schemeClr val="bg1"/>
                </a:solidFill>
              </a:rPr>
              <a:t>Chi e come chiamare in caso di richiesta di aiuto;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</a:rPr>
              <a:t>Cosa fare in attesa dei soccorsi (nozioni base di primo soccorso+ creazione kit di 1° soccorso);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</a:rPr>
              <a:t>Cosa fare nel caso dovesse arrivare l’elicottero, come ci si comporta;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</a:rPr>
              <a:t>Cosa fare nel caso in cui ci si perda in un sentiero;</a:t>
            </a:r>
          </a:p>
          <a:p>
            <a:pPr algn="ctr"/>
            <a:r>
              <a:rPr lang="it-IT" sz="2000" dirty="0">
                <a:solidFill>
                  <a:schemeClr val="bg1"/>
                </a:solidFill>
              </a:rPr>
              <a:t>Principali sistemi in uso alle forze dell’ordine ed al soccorso alpino per la ricerca dispersi/scomparsi.</a:t>
            </a:r>
          </a:p>
        </p:txBody>
      </p:sp>
      <p:sp>
        <p:nvSpPr>
          <p:cNvPr id="15" name="Ovale 14">
            <a:extLst>
              <a:ext uri="{FF2B5EF4-FFF2-40B4-BE49-F238E27FC236}">
                <a16:creationId xmlns:a16="http://schemas.microsoft.com/office/drawing/2014/main" id="{703E27E8-43D2-CD08-8691-370556119468}"/>
              </a:ext>
            </a:extLst>
          </p:cNvPr>
          <p:cNvSpPr/>
          <p:nvPr/>
        </p:nvSpPr>
        <p:spPr>
          <a:xfrm>
            <a:off x="-1" y="2697058"/>
            <a:ext cx="4539711" cy="3216877"/>
          </a:xfrm>
          <a:prstGeom prst="ellipse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i="1" dirty="0">
                <a:solidFill>
                  <a:schemeClr val="tx1"/>
                </a:solidFill>
              </a:rPr>
              <a:t>Scarpe da trekking obbligatorie;</a:t>
            </a:r>
          </a:p>
          <a:p>
            <a:pPr algn="ctr"/>
            <a:r>
              <a:rPr lang="it-IT" sz="2000" i="1" dirty="0">
                <a:solidFill>
                  <a:schemeClr val="tx1"/>
                </a:solidFill>
              </a:rPr>
              <a:t>Acqua almeno 1,5 L</a:t>
            </a:r>
          </a:p>
          <a:p>
            <a:pPr algn="ctr"/>
            <a:r>
              <a:rPr lang="it-IT" sz="2000" i="1" dirty="0">
                <a:solidFill>
                  <a:schemeClr val="tx1"/>
                </a:solidFill>
              </a:rPr>
              <a:t>Merenda</a:t>
            </a:r>
          </a:p>
          <a:p>
            <a:pPr algn="ctr"/>
            <a:r>
              <a:rPr lang="it-IT" sz="2000" i="1" dirty="0">
                <a:solidFill>
                  <a:schemeClr val="tx1"/>
                </a:solidFill>
              </a:rPr>
              <a:t>Abbigliamento consono e adatto alla stagione, a strati</a:t>
            </a:r>
            <a:r>
              <a:rPr lang="it-IT" i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A75E1198-4AF9-2C97-7E45-E29C4CC53236}"/>
              </a:ext>
            </a:extLst>
          </p:cNvPr>
          <p:cNvSpPr txBox="1"/>
          <p:nvPr/>
        </p:nvSpPr>
        <p:spPr>
          <a:xfrm>
            <a:off x="3735585" y="6006755"/>
            <a:ext cx="55402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/>
              <a:t>In caso ci siano condizioni climatiche avverse l’evento sarà rimandato ad altra data </a:t>
            </a:r>
          </a:p>
        </p:txBody>
      </p:sp>
    </p:spTree>
    <p:extLst>
      <p:ext uri="{BB962C8B-B14F-4D97-AF65-F5344CB8AC3E}">
        <p14:creationId xmlns:p14="http://schemas.microsoft.com/office/powerpoint/2010/main" val="176584085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224</Words>
  <Application>Microsoft Office PowerPoint</Application>
  <PresentationFormat>Widescreen</PresentationFormat>
  <Paragraphs>17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di Office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Pierina Manca</dc:creator>
  <cp:lastModifiedBy>user</cp:lastModifiedBy>
  <cp:revision>5</cp:revision>
  <dcterms:created xsi:type="dcterms:W3CDTF">2026-10-12T19:56:29Z</dcterms:created>
  <dcterms:modified xsi:type="dcterms:W3CDTF">2026-10-23T17:35:56Z</dcterms:modified>
</cp:coreProperties>
</file>